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8" autoAdjust="0"/>
    <p:restoredTop sz="95897" autoAdjust="0"/>
  </p:normalViewPr>
  <p:slideViewPr>
    <p:cSldViewPr snapToGrid="0" snapToObjects="1" showGuides="1">
      <p:cViewPr varScale="1">
        <p:scale>
          <a:sx n="26" d="100"/>
          <a:sy n="26" d="100"/>
        </p:scale>
        <p:origin x="3720" y="272"/>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9/6/23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9/6/23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ICEGEE</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6" name="Picture 5">
            <a:extLst>
              <a:ext uri="{FF2B5EF4-FFF2-40B4-BE49-F238E27FC236}">
                <a16:creationId xmlns:a16="http://schemas.microsoft.com/office/drawing/2014/main" id="{56CFDD2D-2996-6EF2-4571-7BEAFB808057}"/>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27361" y="1044858"/>
            <a:ext cx="2168063" cy="2031707"/>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dirty="0"/>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104</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15</cp:revision>
  <dcterms:created xsi:type="dcterms:W3CDTF">2023-06-27T02:26:40Z</dcterms:created>
  <dcterms:modified xsi:type="dcterms:W3CDTF">2023-09-06T03:58:03Z</dcterms:modified>
  <cp:category>Research poster templates </cp:category>
</cp:coreProperties>
</file>